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0F08D4-CC35-4070-B4F0-E6B5D14B5F3F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C3208F-4F71-4774-B932-A700D7DDB85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52928" cy="5616624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программа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№71 комбинированного вида»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-201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1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база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504056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dirty="0"/>
          </a:p>
          <a:p>
            <a:pPr algn="ctr"/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Российской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правах ребенка, принятая Генеральной   Ассамблеей  ООН,  20.11.1989г.   (статья 28). </a:t>
            </a: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«Об основных гарантиях прав ребенка в Российской Федерации от 24. 07. 1998г.№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124-ФЗ.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«Об образовании в Российской Федерации» от 29.12.2012 г. №273-ФЗ.</a:t>
            </a: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Российской Федерации «Развитие образования» на 2013–2020 годы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распоряжением Правительства РФ от 22 . 11.2012 г. N 2148-р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дополнительного образования детей, утвержденная распоряжением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Правительства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04.09.2014г.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и науки Российской федерации «Об утверждении  типового положения об образовательном  учреждении дополнительного образования детей» от 26.06.2012г. №504.</a:t>
            </a:r>
          </a:p>
          <a:p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№1726-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 «Об утверждении Порядка организации и осуществления образовательной деятельности по дополнительным образовательным программам» от 29.08.2013г. №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1008.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нормативы СанПиН.</a:t>
            </a: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платных образовательных услуг (Постановлением Правительства РФ от 15.08.2013 г. № 706)</a:t>
            </a: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№71». </a:t>
            </a:r>
          </a:p>
          <a:p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образовательной деятельности от 08.04.2015г. № 6182 и Приложение № 1 к Лицензии (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 РТ от 08.04.2015 № 2449/15).</a:t>
            </a:r>
          </a:p>
          <a:p>
            <a:pPr marL="0" indent="0">
              <a:buNone/>
            </a:pPr>
            <a:r>
              <a:rPr lang="ru-RU" sz="5500" dirty="0"/>
              <a:t> </a:t>
            </a:r>
          </a:p>
          <a:p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67933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496944" cy="432048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творческих способностей воспитанников, удовлетворение их индивидуальных способностей в интеллектуальном, нравственном и физическом совершенствовании, формирование культуры здорового образа жизни, укрепление здоровья, а также организация их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времени.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потребностей воспитанников в интеллектуальном, художественно – эстетическом, физическом развитии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развития ребенка для его позитивной социализации, развития инициативы, творческих способностей на основе сотрудничества со взрослым и со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соответствующих его возрасту видах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22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организации образовательной деятельности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природосообразности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(приоритет природных возможностей ребенка в сочетании с приобретенными качествами в его развитии);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творчества; развитие фантазии, образного мышления, уверенности в своих силах;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культуросообразности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 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единства развития  и воспитания;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сотрудничества участников образовательного процесса и доступность обучения;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общедоступности;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преемственность;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индивидуально-личностного подхода: учет индивидуальных возможностей и способностей каждого ребенка;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свободы выбора;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успешности;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возрастных психологических особенностей детей при отборе содержания и методов воспитания и развития;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27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кружков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Кружки работают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1- 2 раза в неделю, в соответствии с сеткой занятий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составляет: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второй младшей группе  (3-4 года) -  15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группе  (дети 4-5 лет) - 20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старшей и подготовительных группах (6-7 лет)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25-30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4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кружковой деятельности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работает по своей рабочей программе, которая отражает общую  цель и задачи дошкольного образования в МАДОУ.</a:t>
            </a:r>
          </a:p>
          <a:p>
            <a:pPr algn="just"/>
            <a:r>
              <a:rPr lang="ru-RU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педагогическое  направление включает следующие разделы программы: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Умные ладошки», «Ступеньки речи», «Культурология», «Шахматы», «Английский язык», «Интеллектуальная мозаика».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– эстетическое направление включает с себя следующие программы: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развитию творческих способностей  «Школа искусств», «Музыкально –театральная студия».</a:t>
            </a:r>
          </a:p>
          <a:p>
            <a:pPr algn="just"/>
            <a:r>
              <a:rPr lang="ru-RU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спортивное направление состоит из следующих программ: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физическому и ритмическому развитию: «Хореография», «Каратэ»,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Аквааэробика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97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спортивной   направленности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 следующие задачи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нравственное  и физическое развитие старших дошкольников; приобщение к отдельным  видом спорта;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пространственного   восприятия, сенсомоторной координации и моторных навыков; мышечной силы и выносливости;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двигательном сфере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3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/>
              <a:t/>
            </a:r>
            <a:br>
              <a:rPr lang="ru-RU" sz="3600" u="sng" dirty="0"/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результаты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программ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dirty="0" smtClean="0"/>
          </a:p>
          <a:p>
            <a:r>
              <a:rPr lang="ru-RU" b="1" i="1" dirty="0"/>
              <a:t>Занятия спортивными видами спорта способствуют:</a:t>
            </a:r>
            <a:endParaRPr lang="ru-RU" dirty="0"/>
          </a:p>
          <a:p>
            <a:r>
              <a:rPr lang="ru-RU" dirty="0"/>
              <a:t>- приобщению здоровому образу жизни, активному отдыху;</a:t>
            </a:r>
          </a:p>
          <a:p>
            <a:r>
              <a:rPr lang="ru-RU" dirty="0"/>
              <a:t>- воспитанию умения планировать свой досуг;</a:t>
            </a:r>
          </a:p>
          <a:p>
            <a:r>
              <a:rPr lang="ru-RU" dirty="0"/>
              <a:t>-  тренировки физических качеств (силы, ловкости, быстроты, выносливости, координации);</a:t>
            </a:r>
          </a:p>
          <a:p>
            <a:r>
              <a:rPr lang="ru-RU" dirty="0"/>
              <a:t>- укреплению </a:t>
            </a:r>
            <a:r>
              <a:rPr lang="ru-RU" dirty="0" err="1"/>
              <a:t>костно</a:t>
            </a:r>
            <a:r>
              <a:rPr lang="ru-RU" dirty="0"/>
              <a:t>  – мышечной системы, формированию красивой осанки;</a:t>
            </a:r>
          </a:p>
          <a:p>
            <a:r>
              <a:rPr lang="ru-RU" dirty="0"/>
              <a:t>- развитию пластичности, гибкости, чувства ритма;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22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художественно – эстетической   направленности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задачи: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 к эстетической стороне окружающей действительности, удовлетворение потребности в самовыражении;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 способности смотреть и видеть мир глазами творца – художника; приобщение  к символическому отображению окружающего мира посредством искусства и танца;  содействие развитию творческих  способностей, одаренности;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 способностей дошкольников в продуктивной и двигательной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59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u="sng" dirty="0"/>
              <a:t/>
            </a:r>
            <a:br>
              <a:rPr lang="ru-RU" sz="3600" u="sng" dirty="0"/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результаты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программ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sz="3800" b="1" i="1" dirty="0" smtClean="0"/>
          </a:p>
          <a:p>
            <a:pPr marL="0" indent="0" algn="just">
              <a:buNone/>
            </a:pPr>
            <a:r>
              <a:rPr lang="ru-RU" sz="3800" b="1" i="1" dirty="0" smtClean="0"/>
              <a:t>Занятия </a:t>
            </a:r>
            <a:r>
              <a:rPr lang="ru-RU" sz="3800" b="1" i="1" dirty="0"/>
              <a:t>художественно – эстетической направленности способствуют</a:t>
            </a:r>
            <a:r>
              <a:rPr lang="ru-RU" sz="3800" b="1" i="1" dirty="0" smtClean="0"/>
              <a:t>: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/>
              <a:t>- формированию интереса к эстетической стороне окружающей действительности;</a:t>
            </a:r>
          </a:p>
          <a:p>
            <a:r>
              <a:rPr lang="ru-RU" sz="3200" dirty="0"/>
              <a:t>- овладеют основами  риторики и  выразительной речи;</a:t>
            </a:r>
          </a:p>
          <a:p>
            <a:r>
              <a:rPr lang="ru-RU" sz="3200" dirty="0"/>
              <a:t>- индивидуальной реализации самостоятельной творческой деятельности в музыке, танце, изобразительном искусстве и др.;</a:t>
            </a:r>
          </a:p>
          <a:p>
            <a:r>
              <a:rPr lang="ru-RU" sz="3200" dirty="0"/>
              <a:t>- формированию потребности в познании нового и интересного;</a:t>
            </a:r>
          </a:p>
          <a:p>
            <a:r>
              <a:rPr lang="ru-RU" sz="3200" dirty="0"/>
              <a:t>- развитию индивидуальных личностных качеств: целеустремленность, смелость, самообладание, решительность.</a:t>
            </a:r>
          </a:p>
          <a:p>
            <a:r>
              <a:rPr lang="ru-RU" sz="3200" dirty="0"/>
              <a:t>- У  детей  широкий кругозор. Они любознательны, активны, стремятся познавать новое. </a:t>
            </a:r>
          </a:p>
          <a:p>
            <a:pPr algn="just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6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социально – педагогической  направленности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еализуют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  образовательные и воспитательные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становления различных сфер самосознания ребенка на основе ознакомления с  ближайшим окружением, этническими особенностями социальной действительности своего региона;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формирование знаний на более высоком уровне обобщенных представлений по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существенных признаков;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знаково-символической функции мышления посредством развития необходимых познавательных процессов в интеллектуальной деятельности;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личностных, мотивационно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черт дошкольника, определяющих  психологическую готовность к школе.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61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229600" cy="1575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u="sng" dirty="0" smtClean="0"/>
              <a:t/>
            </a:r>
            <a:br>
              <a:rPr lang="ru-RU" sz="3100" u="sng" dirty="0" smtClean="0"/>
            </a:br>
            <a:r>
              <a:rPr lang="ru-RU" sz="3100" u="sng" dirty="0" smtClean="0"/>
              <a:t/>
            </a:r>
            <a:br>
              <a:rPr lang="ru-RU" sz="3100" u="sng" dirty="0" smtClean="0"/>
            </a:br>
            <a:r>
              <a:rPr lang="ru-RU" sz="3100" u="sng" dirty="0"/>
              <a:t/>
            </a:r>
            <a:br>
              <a:rPr lang="ru-RU" sz="3100" u="sng" dirty="0"/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результаты</a:t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освоения программы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/>
              <a:t>Занятия </a:t>
            </a:r>
            <a:r>
              <a:rPr lang="ru-RU" sz="2400" b="1" i="1" dirty="0"/>
              <a:t>социально-педагогической  направленности способствуют: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200" dirty="0"/>
              <a:t>развитию произвольного внимания, памяти,  наглядно – образного, словесно- логического мышления;</a:t>
            </a:r>
          </a:p>
          <a:p>
            <a:r>
              <a:rPr lang="ru-RU" sz="2200" dirty="0"/>
              <a:t>- развитию умения рассуждать и доказывать свою точку зрения, планировать свои действия на достижение результата, добывать новые знания самостоятельно;</a:t>
            </a:r>
          </a:p>
          <a:p>
            <a:r>
              <a:rPr lang="ru-RU" sz="2200" dirty="0"/>
              <a:t>-  развитию умений классифицировать   по разным основаниям не только знакомые объекты, но и не знакомые объекты,  относящиеся к изученным категориям, опираясь на ранее полученные знания, делать обобщающие выводы.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42002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</TotalTime>
  <Words>782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Constantia</vt:lpstr>
      <vt:lpstr>Times New Roman</vt:lpstr>
      <vt:lpstr>Wingdings 2</vt:lpstr>
      <vt:lpstr>Поток</vt:lpstr>
      <vt:lpstr> Комплексная программа дополнительного образования МАДОУ «Детский сад №71 комбинированного вида» на 2018-2019 учебный год</vt:lpstr>
      <vt:lpstr>Нормативная база</vt:lpstr>
      <vt:lpstr>Цель:  Формирование и развитие творческих способностей воспитанников, удовлетворение их индивидуальных способностей в интеллектуальном, нравственном и физическом совершенствовании, формирование культуры здорового образа жизни, укрепление здоровья, а также организация их свободного времени.  Задачи: - Удовлетворение индивидуальных потребностей воспитанников в интеллектуальном, художественно – эстетическом, физическом развитии; - Создание условий развития ребенка для его позитивной социализации, развития инициативы, творческих способностей на основе сотрудничества со взрослым и со сверстниками в соответствующих его возрасту видах деятельности.</vt:lpstr>
      <vt:lpstr>Принципы организации образовательной деятельности </vt:lpstr>
      <vt:lpstr>Работа кружков</vt:lpstr>
      <vt:lpstr>Направления кружковой деятельности</vt:lpstr>
      <vt:lpstr> Программы физкультурно - спортивной   направленности </vt:lpstr>
      <vt:lpstr>   Предполагаемые результаты  освоения программ  </vt:lpstr>
      <vt:lpstr>Программы художественно – эстетической   направленности</vt:lpstr>
      <vt:lpstr> Предполагаемые результаты  освоения программ</vt:lpstr>
      <vt:lpstr>Программы социально – педагогической  направленности</vt:lpstr>
      <vt:lpstr>   Предполагаемые результаты  освоения программы  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программа дополнительного образования МАДОУ «Детский сад №71 комбинированного вида» на 2015-2016 учебный год</dc:title>
  <dc:creator>RePack by Diakov</dc:creator>
  <cp:lastModifiedBy>MADOU71</cp:lastModifiedBy>
  <cp:revision>20</cp:revision>
  <dcterms:created xsi:type="dcterms:W3CDTF">2015-11-09T11:43:41Z</dcterms:created>
  <dcterms:modified xsi:type="dcterms:W3CDTF">2018-10-25T12:20:27Z</dcterms:modified>
</cp:coreProperties>
</file>